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79" r:id="rId4"/>
    <p:sldId id="278" r:id="rId5"/>
    <p:sldId id="265" r:id="rId6"/>
    <p:sldId id="266" r:id="rId7"/>
    <p:sldId id="267" r:id="rId8"/>
    <p:sldId id="262" r:id="rId9"/>
    <p:sldId id="263" r:id="rId10"/>
    <p:sldId id="264" r:id="rId11"/>
    <p:sldId id="257" r:id="rId12"/>
    <p:sldId id="258" r:id="rId13"/>
    <p:sldId id="280" r:id="rId14"/>
    <p:sldId id="268" r:id="rId15"/>
    <p:sldId id="269" r:id="rId16"/>
    <p:sldId id="270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03" autoAdjust="0"/>
  </p:normalViewPr>
  <p:slideViewPr>
    <p:cSldViewPr>
      <p:cViewPr varScale="1">
        <p:scale>
          <a:sx n="67" d="100"/>
          <a:sy n="67" d="100"/>
        </p:scale>
        <p:origin x="-13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0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9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0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C302-1395-4CA3-AF4B-9979840384ED}" type="datetimeFigureOut">
              <a:rPr lang="en-US" smtClean="0"/>
              <a:t>05/05/2014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7F08-8E07-48B3-933B-BFCC85D4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AS_Gold_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5" y="1766716"/>
            <a:ext cx="1262279" cy="14336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914400" y="3352800"/>
            <a:ext cx="7168414" cy="1321781"/>
          </a:xfrm>
          <a:prstGeom prst="rect">
            <a:avLst/>
          </a:prstGeom>
          <a:effectLst/>
        </p:spPr>
        <p:txBody>
          <a:bodyPr vert="horz" lIns="217673" tIns="108836" rIns="217673" bIns="108836" rtlCol="0" anchor="ctr" anchorCtr="0">
            <a:normAutofit fontScale="55000" lnSpcReduction="20000"/>
          </a:bodyPr>
          <a:lstStyle>
            <a:lvl1pPr algn="ctr" defTabSz="2176729" rtl="0" eaLnBrk="1" latinLnBrk="0" hangingPunct="1">
              <a:spcBef>
                <a:spcPct val="0"/>
              </a:spcBef>
              <a:buNone/>
              <a:defRPr sz="10000" kern="1200">
                <a:solidFill>
                  <a:srgbClr val="9F8644"/>
                </a:solidFill>
                <a:effectLst/>
                <a:latin typeface="Futura PT Book"/>
                <a:ea typeface="+mj-ea"/>
                <a:cs typeface="Futura PT Book"/>
              </a:defRPr>
            </a:lvl1pPr>
          </a:lstStyle>
          <a:p>
            <a:r>
              <a:rPr lang="en-US" sz="2600" dirty="0" smtClean="0">
                <a:solidFill>
                  <a:srgbClr val="9F8644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r>
              <a:rPr lang="en-US" sz="4000" dirty="0" smtClean="0">
                <a:solidFill>
                  <a:srgbClr val="9F8644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9F8644"/>
                </a:solidFill>
                <a:effectLst/>
              </a:rPr>
            </a:br>
            <a:r>
              <a:rPr lang="en-US" sz="4000" dirty="0" smtClean="0">
                <a:solidFill>
                  <a:srgbClr val="9F8644"/>
                </a:solidFill>
                <a:effectLst/>
              </a:rPr>
              <a:t>UNUSUAL FINDS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Another Layer of History in the Gregory Peck papers</a:t>
            </a:r>
            <a:endParaRPr lang="en-US" sz="4000" dirty="0">
              <a:solidFill>
                <a:srgbClr val="9F86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38" y="609600"/>
            <a:ext cx="4588808" cy="5943600"/>
          </a:xfrm>
        </p:spPr>
      </p:pic>
    </p:spTree>
    <p:extLst>
      <p:ext uri="{BB962C8B-B14F-4D97-AF65-F5344CB8AC3E}">
        <p14:creationId xmlns:p14="http://schemas.microsoft.com/office/powerpoint/2010/main" val="423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Fan mail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69846"/>
            <a:ext cx="4038600" cy="5392932"/>
          </a:xfrm>
        </p:spPr>
      </p:pic>
    </p:spTree>
    <p:extLst>
      <p:ext uri="{BB962C8B-B14F-4D97-AF65-F5344CB8AC3E}">
        <p14:creationId xmlns:p14="http://schemas.microsoft.com/office/powerpoint/2010/main" val="34371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91381"/>
            <a:ext cx="3962400" cy="5723465"/>
          </a:xfrm>
        </p:spPr>
      </p:pic>
    </p:spTree>
    <p:extLst>
      <p:ext uri="{BB962C8B-B14F-4D97-AF65-F5344CB8AC3E}">
        <p14:creationId xmlns:p14="http://schemas.microsoft.com/office/powerpoint/2010/main" val="28772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t="52604" r="20586"/>
          <a:stretch/>
        </p:blipFill>
        <p:spPr>
          <a:xfrm>
            <a:off x="2438400" y="669925"/>
            <a:ext cx="4495800" cy="5807076"/>
          </a:xfrm>
        </p:spPr>
      </p:pic>
    </p:spTree>
    <p:extLst>
      <p:ext uri="{BB962C8B-B14F-4D97-AF65-F5344CB8AC3E}">
        <p14:creationId xmlns:p14="http://schemas.microsoft.com/office/powerpoint/2010/main" val="15253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Polynesian Productions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198"/>
            <a:ext cx="4267200" cy="5530616"/>
          </a:xfrm>
        </p:spPr>
      </p:pic>
    </p:spTree>
    <p:extLst>
      <p:ext uri="{BB962C8B-B14F-4D97-AF65-F5344CB8AC3E}">
        <p14:creationId xmlns:p14="http://schemas.microsoft.com/office/powerpoint/2010/main" val="34705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4182"/>
            <a:ext cx="4800600" cy="6172200"/>
          </a:xfrm>
        </p:spPr>
      </p:pic>
    </p:spTree>
    <p:extLst>
      <p:ext uri="{BB962C8B-B14F-4D97-AF65-F5344CB8AC3E}">
        <p14:creationId xmlns:p14="http://schemas.microsoft.com/office/powerpoint/2010/main" val="22271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31" y="352664"/>
            <a:ext cx="4887669" cy="6276736"/>
          </a:xfrm>
        </p:spPr>
      </p:pic>
    </p:spTree>
    <p:extLst>
      <p:ext uri="{BB962C8B-B14F-4D97-AF65-F5344CB8AC3E}">
        <p14:creationId xmlns:p14="http://schemas.microsoft.com/office/powerpoint/2010/main" val="1086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49686" cy="5659725"/>
          </a:xfrm>
        </p:spPr>
      </p:pic>
    </p:spTree>
    <p:extLst>
      <p:ext uri="{BB962C8B-B14F-4D97-AF65-F5344CB8AC3E}">
        <p14:creationId xmlns:p14="http://schemas.microsoft.com/office/powerpoint/2010/main" val="3165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24" y="316417"/>
            <a:ext cx="4340175" cy="6312983"/>
          </a:xfrm>
        </p:spPr>
      </p:pic>
    </p:spTree>
    <p:extLst>
      <p:ext uri="{BB962C8B-B14F-4D97-AF65-F5344CB8AC3E}">
        <p14:creationId xmlns:p14="http://schemas.microsoft.com/office/powerpoint/2010/main" val="6709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Norman Thomson and Japan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3596642" cy="5224106"/>
          </a:xfrm>
        </p:spPr>
      </p:pic>
    </p:spTree>
    <p:extLst>
      <p:ext uri="{BB962C8B-B14F-4D97-AF65-F5344CB8AC3E}">
        <p14:creationId xmlns:p14="http://schemas.microsoft.com/office/powerpoint/2010/main" val="40018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57" y="346705"/>
            <a:ext cx="4332694" cy="6282695"/>
          </a:xfrm>
        </p:spPr>
      </p:pic>
    </p:spTree>
    <p:extLst>
      <p:ext uri="{BB962C8B-B14F-4D97-AF65-F5344CB8AC3E}">
        <p14:creationId xmlns:p14="http://schemas.microsoft.com/office/powerpoint/2010/main" val="3705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63" y="609600"/>
            <a:ext cx="6346921" cy="5867400"/>
          </a:xfrm>
        </p:spPr>
      </p:pic>
    </p:spTree>
    <p:extLst>
      <p:ext uri="{BB962C8B-B14F-4D97-AF65-F5344CB8AC3E}">
        <p14:creationId xmlns:p14="http://schemas.microsoft.com/office/powerpoint/2010/main" val="1605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1" y="914401"/>
            <a:ext cx="6838379" cy="5410200"/>
          </a:xfrm>
        </p:spPr>
      </p:pic>
    </p:spTree>
    <p:extLst>
      <p:ext uri="{BB962C8B-B14F-4D97-AF65-F5344CB8AC3E}">
        <p14:creationId xmlns:p14="http://schemas.microsoft.com/office/powerpoint/2010/main" val="27450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3" y="1042956"/>
            <a:ext cx="6751037" cy="5205444"/>
          </a:xfrm>
        </p:spPr>
      </p:pic>
    </p:spTree>
    <p:extLst>
      <p:ext uri="{BB962C8B-B14F-4D97-AF65-F5344CB8AC3E}">
        <p14:creationId xmlns:p14="http://schemas.microsoft.com/office/powerpoint/2010/main" val="16032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1998"/>
            <a:ext cx="7418716" cy="5816402"/>
          </a:xfrm>
        </p:spPr>
      </p:pic>
    </p:spTree>
    <p:extLst>
      <p:ext uri="{BB962C8B-B14F-4D97-AF65-F5344CB8AC3E}">
        <p14:creationId xmlns:p14="http://schemas.microsoft.com/office/powerpoint/2010/main" val="10231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Letter from David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Niven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Baskerville Old Face" panose="02020602080505020303" pitchFamily="18" charset="0"/>
              </a:rPr>
              <a:t> to Gregory Peck discussing  John F. Kennedy (6/1/63)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17" y="1494448"/>
            <a:ext cx="3964484" cy="5134951"/>
          </a:xfrm>
        </p:spPr>
      </p:pic>
    </p:spTree>
    <p:extLst>
      <p:ext uri="{BB962C8B-B14F-4D97-AF65-F5344CB8AC3E}">
        <p14:creationId xmlns:p14="http://schemas.microsoft.com/office/powerpoint/2010/main" val="16654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38200"/>
            <a:ext cx="4316662" cy="5591107"/>
          </a:xfrm>
        </p:spPr>
      </p:pic>
    </p:spTree>
    <p:extLst>
      <p:ext uri="{BB962C8B-B14F-4D97-AF65-F5344CB8AC3E}">
        <p14:creationId xmlns:p14="http://schemas.microsoft.com/office/powerpoint/2010/main" val="9399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24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Norman Thomson and Japan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 from David Niven to Gregory Peck discussing  John F. Kennedy (6/1/63)</vt:lpstr>
      <vt:lpstr>PowerPoint Presentation</vt:lpstr>
      <vt:lpstr>PowerPoint Presentation</vt:lpstr>
      <vt:lpstr>Fan mail </vt:lpstr>
      <vt:lpstr>PowerPoint Presentation</vt:lpstr>
      <vt:lpstr>PowerPoint Presentation</vt:lpstr>
      <vt:lpstr>Polynesian Productions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Unusual Finds: Another Layer of History in the Gregory Peck papers</dc:title>
  <dc:creator>Clare Denk</dc:creator>
  <cp:lastModifiedBy>Clare Denk</cp:lastModifiedBy>
  <cp:revision>26</cp:revision>
  <dcterms:created xsi:type="dcterms:W3CDTF">2014-04-29T19:13:12Z</dcterms:created>
  <dcterms:modified xsi:type="dcterms:W3CDTF">2014-05-05T21:19:52Z</dcterms:modified>
</cp:coreProperties>
</file>